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>
        <p:scale>
          <a:sx n="51" d="100"/>
          <a:sy n="51" d="100"/>
        </p:scale>
        <p:origin x="1500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A264E-50EF-47B9-8349-70CB221F33AC}" type="datetimeFigureOut">
              <a:rPr lang="es-CO" smtClean="0"/>
              <a:t>13/04/2024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6B2A6-FEB3-461F-8D97-74ACDE138F3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70543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A264E-50EF-47B9-8349-70CB221F33AC}" type="datetimeFigureOut">
              <a:rPr lang="es-CO" smtClean="0"/>
              <a:t>13/04/2024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6B2A6-FEB3-461F-8D97-74ACDE138F3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40560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A264E-50EF-47B9-8349-70CB221F33AC}" type="datetimeFigureOut">
              <a:rPr lang="es-CO" smtClean="0"/>
              <a:t>13/04/2024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6B2A6-FEB3-461F-8D97-74ACDE138F3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95600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A264E-50EF-47B9-8349-70CB221F33AC}" type="datetimeFigureOut">
              <a:rPr lang="es-CO" smtClean="0"/>
              <a:t>13/04/2024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6B2A6-FEB3-461F-8D97-74ACDE138F3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9078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A264E-50EF-47B9-8349-70CB221F33AC}" type="datetimeFigureOut">
              <a:rPr lang="es-CO" smtClean="0"/>
              <a:t>13/04/2024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6B2A6-FEB3-461F-8D97-74ACDE138F3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69262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A264E-50EF-47B9-8349-70CB221F33AC}" type="datetimeFigureOut">
              <a:rPr lang="es-CO" smtClean="0"/>
              <a:t>13/04/2024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6B2A6-FEB3-461F-8D97-74ACDE138F3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3018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A264E-50EF-47B9-8349-70CB221F33AC}" type="datetimeFigureOut">
              <a:rPr lang="es-CO" smtClean="0"/>
              <a:t>13/04/2024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6B2A6-FEB3-461F-8D97-74ACDE138F3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39656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A264E-50EF-47B9-8349-70CB221F33AC}" type="datetimeFigureOut">
              <a:rPr lang="es-CO" smtClean="0"/>
              <a:t>13/04/2024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6B2A6-FEB3-461F-8D97-74ACDE138F3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27326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A264E-50EF-47B9-8349-70CB221F33AC}" type="datetimeFigureOut">
              <a:rPr lang="es-CO" smtClean="0"/>
              <a:t>13/04/2024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6B2A6-FEB3-461F-8D97-74ACDE138F3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86423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A264E-50EF-47B9-8349-70CB221F33AC}" type="datetimeFigureOut">
              <a:rPr lang="es-CO" smtClean="0"/>
              <a:t>13/04/2024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6B2A6-FEB3-461F-8D97-74ACDE138F3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12413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A264E-50EF-47B9-8349-70CB221F33AC}" type="datetimeFigureOut">
              <a:rPr lang="es-CO" smtClean="0"/>
              <a:t>13/04/2024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6B2A6-FEB3-461F-8D97-74ACDE138F3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86989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BA264E-50EF-47B9-8349-70CB221F33AC}" type="datetimeFigureOut">
              <a:rPr lang="es-CO" smtClean="0"/>
              <a:t>13/04/2024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A6B2A6-FEB3-461F-8D97-74ACDE138F3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72481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>
            <a:extLst>
              <a:ext uri="{FF2B5EF4-FFF2-40B4-BE49-F238E27FC236}">
                <a16:creationId xmlns:a16="http://schemas.microsoft.com/office/drawing/2014/main" id="{D7F8C39C-8240-E404-95C5-A44430E703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6998" y="-2666999"/>
            <a:ext cx="6858001" cy="12192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67D973B1-D84C-7D4E-A72A-A0EE19E537C3}"/>
              </a:ext>
            </a:extLst>
          </p:cNvPr>
          <p:cNvSpPr txBox="1"/>
          <p:nvPr/>
        </p:nvSpPr>
        <p:spPr>
          <a:xfrm>
            <a:off x="1485900" y="2419350"/>
            <a:ext cx="882015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8800" dirty="0">
                <a:latin typeface="Ravie" panose="04040805050809020602" pitchFamily="82" charset="0"/>
              </a:rPr>
              <a:t>ADJETIVES</a:t>
            </a:r>
            <a:endParaRPr lang="es-CO" sz="8800" dirty="0"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7364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093FC9F4-E200-D36B-7E50-97284FC9B6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819398" y="-2667000"/>
            <a:ext cx="6858001" cy="12192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>
            <a:extLst>
              <a:ext uri="{FF2B5EF4-FFF2-40B4-BE49-F238E27FC236}">
                <a16:creationId xmlns:a16="http://schemas.microsoft.com/office/drawing/2014/main" id="{371DB30B-6BFE-29E7-631B-115BAE271A2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178"/>
          <a:stretch/>
        </p:blipFill>
        <p:spPr bwMode="auto">
          <a:xfrm>
            <a:off x="2947501" y="693603"/>
            <a:ext cx="6296997" cy="4640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90FBBB79-5568-A4F5-F09C-9A5A82A6DED5}"/>
              </a:ext>
            </a:extLst>
          </p:cNvPr>
          <p:cNvSpPr txBox="1"/>
          <p:nvPr/>
        </p:nvSpPr>
        <p:spPr>
          <a:xfrm>
            <a:off x="2947500" y="5334001"/>
            <a:ext cx="93968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6000" dirty="0">
                <a:latin typeface="Ravie" panose="04040805050809020602" pitchFamily="82" charset="0"/>
              </a:rPr>
              <a:t>TALL    SHORT                                                        </a:t>
            </a:r>
            <a:endParaRPr lang="es-CO" sz="6000" dirty="0"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683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EE7A316E-E613-14E7-13D7-0152471ED8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6998" y="-2666999"/>
            <a:ext cx="6858001" cy="12192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>
            <a:extLst>
              <a:ext uri="{FF2B5EF4-FFF2-40B4-BE49-F238E27FC236}">
                <a16:creationId xmlns:a16="http://schemas.microsoft.com/office/drawing/2014/main" id="{6BBED04F-8F68-C6DD-282C-16BA8CCF58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667527"/>
            <a:ext cx="4705350" cy="5522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25D2ED6B-1A21-1661-BB63-4E3AE5FB10C8}"/>
              </a:ext>
            </a:extLst>
          </p:cNvPr>
          <p:cNvSpPr txBox="1"/>
          <p:nvPr/>
        </p:nvSpPr>
        <p:spPr>
          <a:xfrm>
            <a:off x="7219950" y="1123950"/>
            <a:ext cx="33909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6000" dirty="0">
                <a:latin typeface="Ravie" panose="04040805050809020602" pitchFamily="82" charset="0"/>
              </a:rPr>
              <a:t>OLD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7ECC42A0-9134-D455-316A-AE64847AB19D}"/>
              </a:ext>
            </a:extLst>
          </p:cNvPr>
          <p:cNvSpPr txBox="1"/>
          <p:nvPr/>
        </p:nvSpPr>
        <p:spPr>
          <a:xfrm>
            <a:off x="952500" y="4248150"/>
            <a:ext cx="4114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6000" b="1" dirty="0">
                <a:latin typeface="Ravie" panose="04040805050809020602" pitchFamily="82" charset="0"/>
              </a:rPr>
              <a:t>YOUNG</a:t>
            </a:r>
            <a:endParaRPr lang="es-CO" sz="6000" b="1" dirty="0"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1685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5BB88F37-45C9-424B-13B3-7FA7EC6336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6998" y="-2666999"/>
            <a:ext cx="6858001" cy="12192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>
            <a:extLst>
              <a:ext uri="{FF2B5EF4-FFF2-40B4-BE49-F238E27FC236}">
                <a16:creationId xmlns:a16="http://schemas.microsoft.com/office/drawing/2014/main" id="{280ADE4B-3108-A387-5FAD-9CCF2EB3E1C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166"/>
          <a:stretch/>
        </p:blipFill>
        <p:spPr bwMode="auto">
          <a:xfrm>
            <a:off x="2750347" y="731085"/>
            <a:ext cx="6691305" cy="4469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C940AB07-C24D-C01D-DCC0-636782C97D86}"/>
              </a:ext>
            </a:extLst>
          </p:cNvPr>
          <p:cNvSpPr txBox="1"/>
          <p:nvPr/>
        </p:nvSpPr>
        <p:spPr>
          <a:xfrm>
            <a:off x="3330176" y="5200650"/>
            <a:ext cx="28575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6000" dirty="0">
                <a:latin typeface="Ravie" panose="04040805050809020602" pitchFamily="82" charset="0"/>
              </a:rPr>
              <a:t>BIG </a:t>
            </a:r>
            <a:endParaRPr lang="es-CO" sz="6000" dirty="0">
              <a:latin typeface="Ravie" panose="04040805050809020602" pitchFamily="82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86514B99-056D-54AE-BC69-5C5FBC938CF5}"/>
              </a:ext>
            </a:extLst>
          </p:cNvPr>
          <p:cNvSpPr txBox="1"/>
          <p:nvPr/>
        </p:nvSpPr>
        <p:spPr>
          <a:xfrm>
            <a:off x="6767505" y="5166063"/>
            <a:ext cx="40576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6000" dirty="0">
                <a:latin typeface="Ravie" panose="04040805050809020602" pitchFamily="82" charset="0"/>
              </a:rPr>
              <a:t>SMALL </a:t>
            </a:r>
            <a:endParaRPr lang="es-CO" sz="6000" dirty="0"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12597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42A0157B-EB2D-91AE-3FA5-D98987B4B5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6998" y="-2666999"/>
            <a:ext cx="6858001" cy="12192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>
            <a:extLst>
              <a:ext uri="{FF2B5EF4-FFF2-40B4-BE49-F238E27FC236}">
                <a16:creationId xmlns:a16="http://schemas.microsoft.com/office/drawing/2014/main" id="{5C2988F5-38E6-B561-8F1B-7E8C6CE700B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057" b="22155"/>
          <a:stretch/>
        </p:blipFill>
        <p:spPr bwMode="auto">
          <a:xfrm>
            <a:off x="2581272" y="646281"/>
            <a:ext cx="7419977" cy="4881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7D65E4B0-42CD-1D27-CD6B-0EF6899CE225}"/>
              </a:ext>
            </a:extLst>
          </p:cNvPr>
          <p:cNvSpPr txBox="1"/>
          <p:nvPr/>
        </p:nvSpPr>
        <p:spPr>
          <a:xfrm>
            <a:off x="3295651" y="5356295"/>
            <a:ext cx="390524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6600" dirty="0">
                <a:latin typeface="Ravie" panose="04040805050809020602" pitchFamily="82" charset="0"/>
              </a:rPr>
              <a:t>LONG</a:t>
            </a:r>
            <a:endParaRPr lang="es-CO" sz="6600" dirty="0">
              <a:latin typeface="Ravie" panose="04040805050809020602" pitchFamily="82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6097F242-3349-3D9D-C28C-9B28CFA9A07C}"/>
              </a:ext>
            </a:extLst>
          </p:cNvPr>
          <p:cNvSpPr txBox="1"/>
          <p:nvPr/>
        </p:nvSpPr>
        <p:spPr>
          <a:xfrm>
            <a:off x="6515104" y="5356295"/>
            <a:ext cx="420052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6600" dirty="0">
                <a:latin typeface="Ravie" panose="04040805050809020602" pitchFamily="82" charset="0"/>
              </a:rPr>
              <a:t>SHORT</a:t>
            </a:r>
            <a:endParaRPr lang="es-CO" sz="6600" dirty="0"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6558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17</TotalTime>
  <Words>9</Words>
  <Application>Microsoft Office PowerPoint</Application>
  <PresentationFormat>Panorámica</PresentationFormat>
  <Paragraphs>8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Ravie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eylin osorio</dc:creator>
  <cp:lastModifiedBy>eylin osorio</cp:lastModifiedBy>
  <cp:revision>1</cp:revision>
  <dcterms:created xsi:type="dcterms:W3CDTF">2024-04-13T16:00:14Z</dcterms:created>
  <dcterms:modified xsi:type="dcterms:W3CDTF">2024-04-13T16:17:59Z</dcterms:modified>
</cp:coreProperties>
</file>